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https://summari.streamlit.app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TheCleverIdiott/FYP" TargetMode="External" Type="http://schemas.openxmlformats.org/officeDocument/2006/relationships/hyperlink"/><Relationship Id="rId3" Target="https://github.com/TheCleverIdiott/FYP" TargetMode="External" Type="http://schemas.openxmlformats.org/officeDocument/2006/relationships/hyperlink"/><Relationship Id="rId4" Target="https://drive.google.com/file/d/1l3rKsREM1euYFlapLcoAk8YpPqd43VgY/view?usp=sharing" TargetMode="External" Type="http://schemas.openxmlformats.org/officeDocument/2006/relationships/hyperlink"/><Relationship Id="rId5" Target="https://drive.google.com/file/d/1Bg0RTnMheb5lHD-xDwFDUcNVFDyvjRJF/view?usp=sharing" TargetMode="External" Type="http://schemas.openxmlformats.org/officeDocument/2006/relationships/hyperlink"/><Relationship Id="rId6" Target="https://drive.google.com/file/d/12iWuXNXkGBNk5PrK6mHJO6RL5Ohwa5jS/view?usp=sharing" TargetMode="External" Type="http://schemas.openxmlformats.org/officeDocument/2006/relationships/hyperlink"/><Relationship Id="rId7" Target="https://drive.google.com/file/d/12iWuXNXkGBNk5PrK6mHJO6RL5Ohwa5jS/view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08" y="105103"/>
            <a:ext cx="18115583" cy="10076793"/>
          </a:xfrm>
          <a:custGeom>
            <a:avLst/>
            <a:gdLst/>
            <a:ahLst/>
            <a:cxnLst/>
            <a:rect r="r" b="b" t="t" l="l"/>
            <a:pathLst>
              <a:path h="10076793" w="18115583">
                <a:moveTo>
                  <a:pt x="0" y="0"/>
                </a:moveTo>
                <a:lnTo>
                  <a:pt x="18115584" y="0"/>
                </a:lnTo>
                <a:lnTo>
                  <a:pt x="18115584" y="10076794"/>
                </a:lnTo>
                <a:lnTo>
                  <a:pt x="0" y="1007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75"/>
            <a:ext cx="18288000" cy="10126980"/>
          </a:xfrm>
          <a:custGeom>
            <a:avLst/>
            <a:gdLst/>
            <a:ahLst/>
            <a:cxnLst/>
            <a:rect r="r" b="b" t="t" l="l"/>
            <a:pathLst>
              <a:path h="10126980" w="18288000">
                <a:moveTo>
                  <a:pt x="0" y="0"/>
                </a:moveTo>
                <a:lnTo>
                  <a:pt x="18288000" y="0"/>
                </a:lnTo>
                <a:lnTo>
                  <a:pt x="18288000" y="10126980"/>
                </a:lnTo>
                <a:lnTo>
                  <a:pt x="0" y="101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25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582" y="-284503"/>
            <a:ext cx="18288000" cy="2053361"/>
          </a:xfrm>
          <a:custGeom>
            <a:avLst/>
            <a:gdLst/>
            <a:ahLst/>
            <a:cxnLst/>
            <a:rect r="r" b="b" t="t" l="l"/>
            <a:pathLst>
              <a:path h="2053361" w="18288000">
                <a:moveTo>
                  <a:pt x="0" y="0"/>
                </a:moveTo>
                <a:lnTo>
                  <a:pt x="18288000" y="0"/>
                </a:lnTo>
                <a:lnTo>
                  <a:pt x="18288000" y="2053361"/>
                </a:lnTo>
                <a:lnTo>
                  <a:pt x="0" y="205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45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793" y="1380868"/>
            <a:ext cx="15910413" cy="7514894"/>
          </a:xfrm>
          <a:custGeom>
            <a:avLst/>
            <a:gdLst/>
            <a:ahLst/>
            <a:cxnLst/>
            <a:rect r="r" b="b" t="t" l="l"/>
            <a:pathLst>
              <a:path h="7514894" w="15910413">
                <a:moveTo>
                  <a:pt x="0" y="0"/>
                </a:moveTo>
                <a:lnTo>
                  <a:pt x="15910414" y="0"/>
                </a:lnTo>
                <a:lnTo>
                  <a:pt x="15910414" y="7514893"/>
                </a:lnTo>
                <a:lnTo>
                  <a:pt x="0" y="751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5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8793" y="9191625"/>
            <a:ext cx="15910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summari.streamlit.app"/>
              </a:rPr>
              <a:t>https://summari.streamlit.app/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3150594"/>
            <a:ext cx="17773650" cy="475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Repo link:</a:t>
            </a:r>
            <a:r>
              <a:rPr lang="en-US" b="true" sz="27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github.com/TheCleverIdiott/FYP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eCleverIdiott/FYP"/>
              </a:rPr>
              <a:t>https://github.com/TheCleverIdiott/FYP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Paper1: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drive.google.com/file/d/1l3rKsREM1euYFlapLcoAk8YpPqd43VgY/view?usp=sharing"/>
              </a:rPr>
              <a:t>https://drive.google.com/file/d/1l3rKsREM1euYFlapLcoAk8YpPqd43VgY/view?usp=sharing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Paper2: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drive.google.com/file/d/1Bg0RTnMheb5lHD-xDwFDUcNVFDyvjRJF/view?usp=sharing"/>
              </a:rPr>
              <a:t>https://drive.google.com/file/d/1Bg0RTnMheb5lHD-xDwFDUcNVFDyvjRJF/view?usp=sharing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Report: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drive.google.com/file/d/12iWuXNXkGBNk5PrK6mHJO6RL5Ohwa5jS/view?usp=sharing"/>
              </a:rPr>
              <a:t>https://drive.google.com/file/d/12iWuXNXkGBNk5PrK6mHJO6RL5Ohwa5jS/view?usp=sharing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Poster: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drive.google.com/file/d/12iWuXNXkGBNk5PrK6mHJO6RL5Ohwa5jS/view?usp=sharing"/>
              </a:rPr>
              <a:t>https://drive.google.com/file/d/12iWuXNXkGBNk5PrK6mHJO6RL5Ohwa5jS/view?usp=sharing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06331"/>
            <a:ext cx="3687887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Resources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171" y="100737"/>
            <a:ext cx="17969758" cy="10085527"/>
          </a:xfrm>
          <a:custGeom>
            <a:avLst/>
            <a:gdLst/>
            <a:ahLst/>
            <a:cxnLst/>
            <a:rect r="r" b="b" t="t" l="l"/>
            <a:pathLst>
              <a:path h="10085527" w="17969758">
                <a:moveTo>
                  <a:pt x="0" y="0"/>
                </a:moveTo>
                <a:lnTo>
                  <a:pt x="17969758" y="0"/>
                </a:lnTo>
                <a:lnTo>
                  <a:pt x="17969758" y="10085526"/>
                </a:lnTo>
                <a:lnTo>
                  <a:pt x="0" y="1008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25" y="144426"/>
            <a:ext cx="18007809" cy="10061863"/>
          </a:xfrm>
          <a:custGeom>
            <a:avLst/>
            <a:gdLst/>
            <a:ahLst/>
            <a:cxnLst/>
            <a:rect r="r" b="b" t="t" l="l"/>
            <a:pathLst>
              <a:path h="10061863" w="18007809">
                <a:moveTo>
                  <a:pt x="0" y="0"/>
                </a:moveTo>
                <a:lnTo>
                  <a:pt x="18007809" y="0"/>
                </a:lnTo>
                <a:lnTo>
                  <a:pt x="18007809" y="10061863"/>
                </a:lnTo>
                <a:lnTo>
                  <a:pt x="0" y="1006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27" y="93288"/>
            <a:ext cx="18010971" cy="10131171"/>
          </a:xfrm>
          <a:custGeom>
            <a:avLst/>
            <a:gdLst/>
            <a:ahLst/>
            <a:cxnLst/>
            <a:rect r="r" b="b" t="t" l="l"/>
            <a:pathLst>
              <a:path h="10131171" w="18010971">
                <a:moveTo>
                  <a:pt x="0" y="0"/>
                </a:moveTo>
                <a:lnTo>
                  <a:pt x="18010972" y="0"/>
                </a:lnTo>
                <a:lnTo>
                  <a:pt x="18010972" y="10131171"/>
                </a:lnTo>
                <a:lnTo>
                  <a:pt x="0" y="1013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77" y="129452"/>
            <a:ext cx="18052826" cy="10087017"/>
          </a:xfrm>
          <a:custGeom>
            <a:avLst/>
            <a:gdLst/>
            <a:ahLst/>
            <a:cxnLst/>
            <a:rect r="r" b="b" t="t" l="l"/>
            <a:pathLst>
              <a:path h="10087017" w="18052826">
                <a:moveTo>
                  <a:pt x="0" y="0"/>
                </a:moveTo>
                <a:lnTo>
                  <a:pt x="18052827" y="0"/>
                </a:lnTo>
                <a:lnTo>
                  <a:pt x="18052827" y="10087016"/>
                </a:lnTo>
                <a:lnTo>
                  <a:pt x="0" y="1008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550" y="0"/>
            <a:ext cx="16692901" cy="10287000"/>
          </a:xfrm>
          <a:custGeom>
            <a:avLst/>
            <a:gdLst/>
            <a:ahLst/>
            <a:cxnLst/>
            <a:rect r="r" b="b" t="t" l="l"/>
            <a:pathLst>
              <a:path h="10287000" w="16692901">
                <a:moveTo>
                  <a:pt x="0" y="0"/>
                </a:moveTo>
                <a:lnTo>
                  <a:pt x="16692900" y="0"/>
                </a:lnTo>
                <a:lnTo>
                  <a:pt x="16692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073" y="0"/>
            <a:ext cx="14767854" cy="6294798"/>
          </a:xfrm>
          <a:custGeom>
            <a:avLst/>
            <a:gdLst/>
            <a:ahLst/>
            <a:cxnLst/>
            <a:rect r="r" b="b" t="t" l="l"/>
            <a:pathLst>
              <a:path h="6294798" w="14767854">
                <a:moveTo>
                  <a:pt x="0" y="0"/>
                </a:moveTo>
                <a:lnTo>
                  <a:pt x="14767854" y="0"/>
                </a:lnTo>
                <a:lnTo>
                  <a:pt x="14767854" y="6294798"/>
                </a:lnTo>
                <a:lnTo>
                  <a:pt x="0" y="629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79" y="6172581"/>
            <a:ext cx="15984407" cy="4009644"/>
          </a:xfrm>
          <a:custGeom>
            <a:avLst/>
            <a:gdLst/>
            <a:ahLst/>
            <a:cxnLst/>
            <a:rect r="r" b="b" t="t" l="l"/>
            <a:pathLst>
              <a:path h="4009644" w="15984407">
                <a:moveTo>
                  <a:pt x="0" y="0"/>
                </a:moveTo>
                <a:lnTo>
                  <a:pt x="15984407" y="0"/>
                </a:lnTo>
                <a:lnTo>
                  <a:pt x="15984407" y="4009644"/>
                </a:lnTo>
                <a:lnTo>
                  <a:pt x="0" y="400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DAGXm7Bc43U</dc:identifier>
  <dcterms:modified xsi:type="dcterms:W3CDTF">2011-08-01T06:04:30Z</dcterms:modified>
  <cp:revision>1</cp:revision>
  <dc:title>https://summari.streamlit.app/</dc:title>
</cp:coreProperties>
</file>